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nton" panose="020B0604020202020204" charset="0"/>
      <p:regular r:id="rId7"/>
    </p:embeddedFont>
    <p:embeddedFont>
      <p:font typeface="Open Sans Bold" panose="020B0604020202020204" charset="0"/>
      <p:regular r:id="rId8"/>
    </p:embeddedFont>
    <p:embeddedFont>
      <p:font typeface="Organic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31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7252" y="9214438"/>
            <a:ext cx="3377285" cy="2955124"/>
          </a:xfrm>
          <a:custGeom>
            <a:avLst/>
            <a:gdLst/>
            <a:ahLst/>
            <a:cxnLst/>
            <a:rect l="l" t="t" r="r" b="b"/>
            <a:pathLst>
              <a:path w="3377285" h="2955124">
                <a:moveTo>
                  <a:pt x="0" y="0"/>
                </a:moveTo>
                <a:lnTo>
                  <a:pt x="3377284" y="0"/>
                </a:lnTo>
                <a:lnTo>
                  <a:pt x="3377284" y="2955124"/>
                </a:lnTo>
                <a:lnTo>
                  <a:pt x="0" y="295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1178" y="2553330"/>
            <a:ext cx="2543544" cy="2543544"/>
          </a:xfrm>
          <a:custGeom>
            <a:avLst/>
            <a:gdLst/>
            <a:ahLst/>
            <a:cxnLst/>
            <a:rect l="l" t="t" r="r" b="b"/>
            <a:pathLst>
              <a:path w="2543544" h="2543544">
                <a:moveTo>
                  <a:pt x="0" y="0"/>
                </a:moveTo>
                <a:lnTo>
                  <a:pt x="2543545" y="0"/>
                </a:lnTo>
                <a:lnTo>
                  <a:pt x="2543545" y="2543544"/>
                </a:lnTo>
                <a:lnTo>
                  <a:pt x="0" y="2543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38746" y="4780296"/>
            <a:ext cx="6048000" cy="2555280"/>
          </a:xfrm>
          <a:custGeom>
            <a:avLst/>
            <a:gdLst/>
            <a:ahLst/>
            <a:cxnLst/>
            <a:rect l="l" t="t" r="r" b="b"/>
            <a:pathLst>
              <a:path w="6048000" h="2555280">
                <a:moveTo>
                  <a:pt x="0" y="0"/>
                </a:moveTo>
                <a:lnTo>
                  <a:pt x="6048000" y="0"/>
                </a:lnTo>
                <a:lnTo>
                  <a:pt x="604800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29440" y="18853993"/>
            <a:ext cx="1957119" cy="2036015"/>
          </a:xfrm>
          <a:custGeom>
            <a:avLst/>
            <a:gdLst/>
            <a:ahLst/>
            <a:cxnLst/>
            <a:rect l="l" t="t" r="r" b="b"/>
            <a:pathLst>
              <a:path w="1957119" h="2036015">
                <a:moveTo>
                  <a:pt x="0" y="0"/>
                </a:moveTo>
                <a:lnTo>
                  <a:pt x="1957120" y="0"/>
                </a:lnTo>
                <a:lnTo>
                  <a:pt x="1957120" y="2036014"/>
                </a:lnTo>
                <a:lnTo>
                  <a:pt x="0" y="20360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1341645"/>
            <a:ext cx="14313758" cy="343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43"/>
              </a:lnSpc>
            </a:pPr>
            <a:r>
              <a:rPr lang="en-US" sz="759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Présentation des résultats de couverture vaccinale</a:t>
            </a:r>
          </a:p>
          <a:p>
            <a:pPr algn="r">
              <a:lnSpc>
                <a:spcPts val="9043"/>
              </a:lnSpc>
            </a:pPr>
            <a:r>
              <a:rPr lang="en-US" sz="759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saison 2025-2026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2466" y="19490258"/>
            <a:ext cx="12515068" cy="782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3"/>
              </a:lnSpc>
            </a:pPr>
            <a:r>
              <a:rPr lang="en-US" sz="5359">
                <a:solidFill>
                  <a:srgbClr val="2D5285"/>
                </a:solidFill>
                <a:latin typeface="Organic"/>
                <a:ea typeface="Organic"/>
                <a:cs typeface="Organic"/>
                <a:sym typeface="Organic"/>
              </a:rPr>
              <a:t>Se vacciner, c’est protéger.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45601" y="9243013"/>
            <a:ext cx="8140959" cy="284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XX% des professionnels de l’établissement se sont vaccinés cette année contre la grippe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5894" y="13179529"/>
            <a:ext cx="8521672" cy="117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3"/>
              </a:lnSpc>
            </a:pPr>
            <a:r>
              <a:rPr lang="en-US" sz="8199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Anton</vt:lpstr>
      <vt:lpstr>Open Sans Bold</vt:lpstr>
      <vt:lpstr>Organic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résultats de couverture vaccinale saison 2025-2026</dc:title>
  <dc:creator>Nathalie FLORET BASSISSI</dc:creator>
  <cp:lastModifiedBy>Nathalie FLORET BASSISSI</cp:lastModifiedBy>
  <cp:revision>2</cp:revision>
  <dcterms:created xsi:type="dcterms:W3CDTF">2006-08-16T00:00:00Z</dcterms:created>
  <dcterms:modified xsi:type="dcterms:W3CDTF">2025-10-07T07:32:54Z</dcterms:modified>
  <dc:identifier>DAG0o3J1oj8</dc:identifier>
</cp:coreProperties>
</file>